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-84" y="-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4EB-709A-4BC8-B1D7-402CA5DAA3E6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90938-7F27-44DE-A04C-977D8AA18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52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4EB-709A-4BC8-B1D7-402CA5DAA3E6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90938-7F27-44DE-A04C-977D8AA18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82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4EB-709A-4BC8-B1D7-402CA5DAA3E6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90938-7F27-44DE-A04C-977D8AA18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411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4EB-709A-4BC8-B1D7-402CA5DAA3E6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90938-7F27-44DE-A04C-977D8AA18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68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4EB-709A-4BC8-B1D7-402CA5DAA3E6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90938-7F27-44DE-A04C-977D8AA18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449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4EB-709A-4BC8-B1D7-402CA5DAA3E6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90938-7F27-44DE-A04C-977D8AA18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228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4EB-709A-4BC8-B1D7-402CA5DAA3E6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90938-7F27-44DE-A04C-977D8AA18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09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4EB-709A-4BC8-B1D7-402CA5DAA3E6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90938-7F27-44DE-A04C-977D8AA18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58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4EB-709A-4BC8-B1D7-402CA5DAA3E6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90938-7F27-44DE-A04C-977D8AA18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449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4EB-709A-4BC8-B1D7-402CA5DAA3E6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90938-7F27-44DE-A04C-977D8AA18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26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4EB-709A-4BC8-B1D7-402CA5DAA3E6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90938-7F27-44DE-A04C-977D8AA18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57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954EB-709A-4BC8-B1D7-402CA5DAA3E6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90938-7F27-44DE-A04C-977D8AA18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498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23925"/>
            <a:ext cx="7924800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507810" y="3429000"/>
            <a:ext cx="6399810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66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38" y="1552575"/>
            <a:ext cx="59531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43200" y="2770359"/>
            <a:ext cx="6399810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1319213"/>
            <a:ext cx="5810250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601315" y="4807390"/>
            <a:ext cx="6399810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46" y="923925"/>
            <a:ext cx="6238875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815628" y="4110273"/>
            <a:ext cx="6399810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8" y="1466850"/>
            <a:ext cx="6105525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48953" y="4499572"/>
            <a:ext cx="6399810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1528763"/>
            <a:ext cx="6048375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76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1428750"/>
            <a:ext cx="6048375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064191" y="2706986"/>
            <a:ext cx="6399810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462088"/>
            <a:ext cx="5715000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815628" y="3829615"/>
            <a:ext cx="6399810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1123950"/>
            <a:ext cx="6210300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815628" y="4780195"/>
            <a:ext cx="6399810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8" y="1162050"/>
            <a:ext cx="5800725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596553" y="3567065"/>
            <a:ext cx="6399810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300163"/>
            <a:ext cx="6076950" cy="42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815628" y="3438053"/>
            <a:ext cx="6399810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3" y="1228725"/>
            <a:ext cx="6848475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815628" y="3051016"/>
            <a:ext cx="6399810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15628" y="3567062"/>
            <a:ext cx="6399810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896095" y="4092163"/>
            <a:ext cx="6399810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12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63" y="1262063"/>
            <a:ext cx="6238875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815628" y="4110273"/>
            <a:ext cx="6399810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1395413"/>
            <a:ext cx="6715125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85605" y="390204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고객 경험 여정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76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1400175"/>
            <a:ext cx="615315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019425" y="2634557"/>
            <a:ext cx="6399810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8" y="1352550"/>
            <a:ext cx="6334125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85606" y="4934157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76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8" y="1023938"/>
            <a:ext cx="6334125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815628" y="3087231"/>
            <a:ext cx="6399810" cy="7061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1400175"/>
            <a:ext cx="632460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860895" y="4427144"/>
            <a:ext cx="6399810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447675"/>
            <a:ext cx="5619750" cy="596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506065" y="4626320"/>
            <a:ext cx="6399810" cy="52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3" y="1728788"/>
            <a:ext cx="642937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85606" y="529627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76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5</Words>
  <Application>Microsoft Office PowerPoint</Application>
  <PresentationFormat>사용자 지정</PresentationFormat>
  <Paragraphs>3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Heejeoung Park</dc:creator>
  <cp:lastModifiedBy>gangmo.an</cp:lastModifiedBy>
  <cp:revision>9</cp:revision>
  <dcterms:created xsi:type="dcterms:W3CDTF">2022-06-10T07:00:35Z</dcterms:created>
  <dcterms:modified xsi:type="dcterms:W3CDTF">2022-07-01T00:50:55Z</dcterms:modified>
</cp:coreProperties>
</file>